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1910" userDrawn="1">
          <p15:clr>
            <a:srgbClr val="A4A3A4"/>
          </p15:clr>
        </p15:guide>
        <p15:guide id="3" pos="3850" userDrawn="1">
          <p15:clr>
            <a:srgbClr val="A4A3A4"/>
          </p15:clr>
        </p15:guide>
        <p15:guide id="4" userDrawn="1">
          <p15:clr>
            <a:srgbClr val="A4A3A4"/>
          </p15:clr>
        </p15:guide>
        <p15:guide id="5" orient="horz" pos="2863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C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1CAC0-038F-4916-B438-1CB87533F45D}" v="3" dt="2021-04-07T16:13:57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4" y="56"/>
      </p:cViewPr>
      <p:guideLst>
        <p:guide orient="horz" pos="1434"/>
        <p:guide pos="1910"/>
        <p:guide pos="3850"/>
        <p:guide/>
        <p:guide orient="horz" pos="2863"/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Wessels" userId="1a036a6d94949241" providerId="LiveId" clId="{5001CAC0-038F-4916-B438-1CB87533F45D}"/>
    <pc:docChg chg="delSld modSld">
      <pc:chgData name="Penny Wessels" userId="1a036a6d94949241" providerId="LiveId" clId="{5001CAC0-038F-4916-B438-1CB87533F45D}" dt="2021-04-07T16:20:12.159" v="164" actId="403"/>
      <pc:docMkLst>
        <pc:docMk/>
      </pc:docMkLst>
      <pc:sldChg chg="del">
        <pc:chgData name="Penny Wessels" userId="1a036a6d94949241" providerId="LiveId" clId="{5001CAC0-038F-4916-B438-1CB87533F45D}" dt="2021-04-07T16:07:58.031" v="2" actId="47"/>
        <pc:sldMkLst>
          <pc:docMk/>
          <pc:sldMk cId="2669856154" sldId="257"/>
        </pc:sldMkLst>
      </pc:sldChg>
      <pc:sldChg chg="del">
        <pc:chgData name="Penny Wessels" userId="1a036a6d94949241" providerId="LiveId" clId="{5001CAC0-038F-4916-B438-1CB87533F45D}" dt="2021-04-07T16:08:04.004" v="3" actId="47"/>
        <pc:sldMkLst>
          <pc:docMk/>
          <pc:sldMk cId="4293160813" sldId="258"/>
        </pc:sldMkLst>
      </pc:sldChg>
      <pc:sldChg chg="modSp mod">
        <pc:chgData name="Penny Wessels" userId="1a036a6d94949241" providerId="LiveId" clId="{5001CAC0-038F-4916-B438-1CB87533F45D}" dt="2021-04-07T16:19:59.260" v="154" actId="403"/>
        <pc:sldMkLst>
          <pc:docMk/>
          <pc:sldMk cId="3937539097" sldId="259"/>
        </pc:sldMkLst>
        <pc:spChg chg="mod">
          <ac:chgData name="Penny Wessels" userId="1a036a6d94949241" providerId="LiveId" clId="{5001CAC0-038F-4916-B438-1CB87533F45D}" dt="2021-04-07T16:19:59.260" v="154" actId="403"/>
          <ac:spMkLst>
            <pc:docMk/>
            <pc:sldMk cId="3937539097" sldId="259"/>
            <ac:spMk id="4" creationId="{7A429D7C-F0C5-4702-BA78-F225B0AA7616}"/>
          </ac:spMkLst>
        </pc:spChg>
        <pc:picChg chg="mod">
          <ac:chgData name="Penny Wessels" userId="1a036a6d94949241" providerId="LiveId" clId="{5001CAC0-038F-4916-B438-1CB87533F45D}" dt="2021-04-07T16:18:19.620" v="102" actId="1076"/>
          <ac:picMkLst>
            <pc:docMk/>
            <pc:sldMk cId="3937539097" sldId="259"/>
            <ac:picMk id="3" creationId="{F6A20305-F264-42E7-985B-6DE97670E328}"/>
          </ac:picMkLst>
        </pc:picChg>
      </pc:sldChg>
      <pc:sldChg chg="modSp mod">
        <pc:chgData name="Penny Wessels" userId="1a036a6d94949241" providerId="LiveId" clId="{5001CAC0-038F-4916-B438-1CB87533F45D}" dt="2021-04-07T16:20:12.159" v="164" actId="403"/>
        <pc:sldMkLst>
          <pc:docMk/>
          <pc:sldMk cId="933988184" sldId="260"/>
        </pc:sldMkLst>
        <pc:spChg chg="mod">
          <ac:chgData name="Penny Wessels" userId="1a036a6d94949241" providerId="LiveId" clId="{5001CAC0-038F-4916-B438-1CB87533F45D}" dt="2021-04-07T16:20:12.159" v="164" actId="403"/>
          <ac:spMkLst>
            <pc:docMk/>
            <pc:sldMk cId="933988184" sldId="260"/>
            <ac:spMk id="4" creationId="{7A429D7C-F0C5-4702-BA78-F225B0AA7616}"/>
          </ac:spMkLst>
        </pc:spChg>
      </pc:sldChg>
      <pc:sldChg chg="del">
        <pc:chgData name="Penny Wessels" userId="1a036a6d94949241" providerId="LiveId" clId="{5001CAC0-038F-4916-B438-1CB87533F45D}" dt="2021-04-07T16:07:52.478" v="0" actId="47"/>
        <pc:sldMkLst>
          <pc:docMk/>
          <pc:sldMk cId="2561205368" sldId="261"/>
        </pc:sldMkLst>
      </pc:sldChg>
      <pc:sldChg chg="del">
        <pc:chgData name="Penny Wessels" userId="1a036a6d94949241" providerId="LiveId" clId="{5001CAC0-038F-4916-B438-1CB87533F45D}" dt="2021-04-07T16:08:07.613" v="4" actId="47"/>
        <pc:sldMkLst>
          <pc:docMk/>
          <pc:sldMk cId="3628944449" sldId="262"/>
        </pc:sldMkLst>
      </pc:sldChg>
      <pc:sldChg chg="del">
        <pc:chgData name="Penny Wessels" userId="1a036a6d94949241" providerId="LiveId" clId="{5001CAC0-038F-4916-B438-1CB87533F45D}" dt="2021-04-07T16:07:56.099" v="1" actId="47"/>
        <pc:sldMkLst>
          <pc:docMk/>
          <pc:sldMk cId="3772178999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073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013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619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609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360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0368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767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513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51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96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449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C8B92-C211-4631-A512-967D33881381}" type="datetimeFigureOut">
              <a:rPr lang="en-ZA" smtClean="0"/>
              <a:t>2021/04/07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4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58042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09845"/>
            <a:ext cx="8087557" cy="510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School-based strategies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School leadership, teachers, specialists and parents need to work together to support students with individual learning differences to experience a sense of inclusion and belonging. </a:t>
            </a:r>
            <a:endParaRPr lang="en-US" sz="1600" b="1" dirty="0"/>
          </a:p>
          <a:p>
            <a:endParaRPr lang="en-US" sz="1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Believe that an environment of inclusion and belonging is possible;</a:t>
            </a:r>
          </a:p>
          <a:p>
            <a:endParaRPr lang="en-US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Get the support of school leadership – moving school culture towards diversity, inclusion and belonging, benefits all students;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Understand that key role players must work together to develop an atmosphere of mutual understanding, respect and positive social interaction;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Provide opportunities for students to make their own choices to determine for themselves what they want to do and who they want to befriend;</a:t>
            </a:r>
          </a:p>
        </p:txBody>
      </p:sp>
    </p:spTree>
    <p:extLst>
      <p:ext uri="{BB962C8B-B14F-4D97-AF65-F5344CB8AC3E}">
        <p14:creationId xmlns:p14="http://schemas.microsoft.com/office/powerpoint/2010/main" val="393753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09846"/>
            <a:ext cx="808755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School-based strategies (continued)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areas of interest for each student with individual learning needs, and introduce them to other students with the same interests;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Provide opportunities for students to make their own choices to determine for themselves what they want to do and who they want to befriend;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the strengths, gifts and capacities of students – share these with peers as they have the potential to change peer attitudes and enhance inclusion;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Identify a champion and/or bridgebuilder; </a:t>
            </a:r>
          </a:p>
          <a:p>
            <a:endParaRPr lang="en-ZA" sz="10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When drawing up an </a:t>
            </a:r>
            <a:r>
              <a:rPr lang="en-US" dirty="0" err="1"/>
              <a:t>ILP</a:t>
            </a:r>
            <a:r>
              <a:rPr lang="en-US" dirty="0"/>
              <a:t>/</a:t>
            </a:r>
            <a:r>
              <a:rPr lang="en-US" dirty="0" err="1"/>
              <a:t>IEP</a:t>
            </a:r>
            <a:r>
              <a:rPr lang="en-US" dirty="0"/>
              <a:t>, make social inclusion one of the outcomes for the learner with individual learning differences, for example: play groups, after-school activities;</a:t>
            </a:r>
          </a:p>
        </p:txBody>
      </p:sp>
    </p:spTree>
    <p:extLst>
      <p:ext uri="{BB962C8B-B14F-4D97-AF65-F5344CB8AC3E}">
        <p14:creationId xmlns:p14="http://schemas.microsoft.com/office/powerpoint/2010/main" val="933988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</TotalTime>
  <Words>243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Wessels</dc:creator>
  <cp:lastModifiedBy>Penny Wessels</cp:lastModifiedBy>
  <cp:revision>7</cp:revision>
  <dcterms:created xsi:type="dcterms:W3CDTF">2021-01-31T14:53:40Z</dcterms:created>
  <dcterms:modified xsi:type="dcterms:W3CDTF">2021-04-07T16:20:17Z</dcterms:modified>
</cp:coreProperties>
</file>